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2"/>
  </p:normalViewPr>
  <p:slideViewPr>
    <p:cSldViewPr>
      <p:cViewPr varScale="1">
        <p:scale>
          <a:sx n="99" d="100"/>
          <a:sy n="99" d="100"/>
        </p:scale>
        <p:origin x="146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C54E6B-DEA5-75B1-73E0-B3A5CC93F0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CCFFDF-CF1D-E04C-6EC8-1D9DFF5957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E11C5D-DB33-D05C-5E06-4167D19364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B2BFEC-EC11-BF4B-95B0-0C799DDE84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464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EF18CD6-9D63-0A5B-F05F-2E9785B86A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B640BB-830E-45FB-5AF9-02B4F75490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3570325-59BD-9B48-54F6-058506FC7B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BDC63E-D0DA-124D-95A1-9EF2E63CF79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61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784D66-EBD7-E4EB-6DE6-3504C17E6C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9B3EDF-925B-4148-8BA6-5EAA8C2A18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52E308-A74B-B6EB-ED45-FE21C99170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6EDC2B-B5C8-F84E-BE1D-46F03ACF8E3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703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EA2C5E-FE29-68DE-8529-3DA65A93D6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2B54FF-E027-0E58-6D11-E6D6B4F0F6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408646-9B66-2B98-0491-E14F31E0F8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A58F57-1517-D04A-8581-3F50803F2B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61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310C70-7B6F-B976-17E2-4B0A334459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413C54-B1E5-A84C-FC3C-F4632056FA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BFE478B-3116-128C-50EE-0880467868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E3B48-F01E-474A-BDF2-C204E5BB2D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26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4D008E-E217-238C-A8BC-121BF827BE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95C634-E00D-2248-606C-152A3A11FD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B529EB-B560-CA2E-9234-2A9FB47F1A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1DCC05-5982-2547-B0B1-728C7DABC97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232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43B9B0F-201F-5DC4-21FC-C642E34A7E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24E929E-6113-C7CB-ABA7-96A96EB34C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CBB1FCF-CCDB-967F-0D7E-5540213CA5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CB2A49-466E-9E45-BC22-FCCA828644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495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FEFA235-67D1-9056-B8AF-EDC25106F1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6E0BB77-E0E1-19E3-673D-36E9A1827C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091B1B6-4541-5CC7-C235-5284124FAC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2C2D2-3912-3045-B688-7243C9BB9B4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266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89AE2BB-47A8-AA0E-CDC8-72AB065E23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555EB64-5AB7-8E23-91CF-4B2249046E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7FB03DB-ABCB-7D0E-F507-EBB86C4CFA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CF4E80-B7C0-BA4B-9759-CD33C8942AE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141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2CAFF6-3B15-CB41-9979-3A4049E643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BF4171-BED5-C75C-46A1-9BEA0C2DBB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B814B1-EC99-814F-6A4F-161C2E0DF1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9807B7-912C-BF43-89AC-CB9B26A486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753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25DE7A-1E38-C9EB-B306-5B5B44C938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9A84D0-6267-8B9C-C59C-0B68F9BF1A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BC802-32CA-DC17-84D2-F6AEE6AB9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62CA7-167C-B842-842A-F81212967E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322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135A3C6-3B1A-7D05-58A0-6ABEC6FAF9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C8BA54F-0533-7B09-8E45-C7C05B2D37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75574A1-DDE5-14DC-849B-BCDEBAC8855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9F56D4C-F66B-E57E-5CB5-42DFE9CF6DC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5E6C812-39BA-E62A-BDA0-1A286CC19C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a typeface="宋体" panose="02010600030101010101" pitchFamily="2" charset="-122"/>
              </a:defRPr>
            </a:lvl1pPr>
          </a:lstStyle>
          <a:p>
            <a:fld id="{2AEF6AFB-5D19-9C46-9304-8427BB150B3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3BFC472-869B-2888-D6AF-AB5F04BF7C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i="1">
                <a:ea typeface="宋体" panose="02010600030101010101" pitchFamily="2" charset="-122"/>
              </a:rPr>
              <a:t>Joy Luck Club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34CDC5C-EC64-1717-1939-F1D09625E8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arenR"/>
            </a:pPr>
            <a:r>
              <a:rPr lang="en-US" altLang="zh-CN" dirty="0">
                <a:ea typeface="宋体" panose="02010600030101010101" pitchFamily="2" charset="-122"/>
              </a:rPr>
              <a:t>What is the meaning of the swan story?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</a:pPr>
            <a:r>
              <a:rPr lang="en-US" altLang="zh-CN" dirty="0">
                <a:ea typeface="宋体" panose="02010600030101010101" pitchFamily="2" charset="-122"/>
              </a:rPr>
              <a:t>How well can the narrator Jing-Mei June understand Chinese?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</a:pPr>
            <a:r>
              <a:rPr lang="en-US" altLang="zh-CN" dirty="0">
                <a:ea typeface="宋体" panose="02010600030101010101" pitchFamily="2" charset="-122"/>
              </a:rPr>
              <a:t>How does June’s Mother Suyuan Woo start the Joy Luck Club in San Francisco?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</a:pPr>
            <a:r>
              <a:rPr lang="en-US" altLang="zh-CN" dirty="0">
                <a:ea typeface="宋体" panose="02010600030101010101" pitchFamily="2" charset="-122"/>
              </a:rPr>
              <a:t>What is Suyuan’s Kweilin story?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D5119948-7109-F7D3-402E-36BC4A9B0B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i="1">
                <a:ea typeface="宋体" panose="02010600030101010101" pitchFamily="2" charset="-122"/>
              </a:rPr>
              <a:t>Joy Luck Club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8973F21-F1F0-DEAA-737A-04B2941104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5) Why does Suyuan abandon her twin babies in China?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6) How does June comment on her mother’s criticism on her?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7) How do the Joy Luck Club members eat?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8) Why does June play mahjong with her aunties? What does it mean to her?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3F93C19D-9E0E-FCD7-D4AF-02C3F0BCCC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i="1">
                <a:ea typeface="宋体" panose="02010600030101010101" pitchFamily="2" charset="-122"/>
              </a:rPr>
              <a:t>Joy Luck Club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D985F94-47C4-1E26-A291-D57627B5A3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9) Why can’t June understand the difference between Jewish and Chinese mahjong?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10) What are the small talks during the game of mahjong?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11) Why Auntie An-</a:t>
            </a:r>
            <a:r>
              <a:rPr lang="en-US" altLang="zh-CN" dirty="0" err="1">
                <a:ea typeface="宋体" panose="02010600030101010101" pitchFamily="2" charset="-122"/>
              </a:rPr>
              <a:t>mei</a:t>
            </a:r>
            <a:r>
              <a:rPr lang="en-US" altLang="zh-CN" dirty="0">
                <a:ea typeface="宋体" panose="02010600030101010101" pitchFamily="2" charset="-122"/>
              </a:rPr>
              <a:t> is upset during the game?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dirty="0">
                <a:ea typeface="宋体" panose="02010600030101010101" pitchFamily="2" charset="-122"/>
              </a:rPr>
              <a:t>12) How is Auntie An-</a:t>
            </a:r>
            <a:r>
              <a:rPr lang="en-US" altLang="zh-CN" dirty="0" err="1">
                <a:ea typeface="宋体" panose="02010600030101010101" pitchFamily="2" charset="-122"/>
              </a:rPr>
              <a:t>mei’s</a:t>
            </a:r>
            <a:r>
              <a:rPr lang="en-US" altLang="zh-CN" dirty="0">
                <a:ea typeface="宋体" panose="02010600030101010101" pitchFamily="2" charset="-122"/>
              </a:rPr>
              <a:t> trip to China?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21518AC7-4E92-3ECC-7A5D-EC6FD26997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i="1">
                <a:ea typeface="宋体" panose="02010600030101010101" pitchFamily="2" charset="-122"/>
              </a:rPr>
              <a:t>Joy Luck Club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CA0AA19-D90D-30D5-2E03-EE394CB5C2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ea typeface="宋体" panose="02010600030101010101" pitchFamily="2" charset="-122"/>
              </a:rPr>
              <a:t>13) What is June’s reflection on Auntie Lin’s question about her school?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ea typeface="宋体" panose="02010600030101010101" pitchFamily="2" charset="-122"/>
              </a:rPr>
              <a:t>14) How does Suyuan and Lin compare their daughter? Why?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ea typeface="宋体" panose="02010600030101010101" pitchFamily="2" charset="-122"/>
              </a:rPr>
              <a:t>15) What does Auntie Ying’s comment on Lena’s moving mean to June?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ea typeface="宋体" panose="02010600030101010101" pitchFamily="2" charset="-122"/>
              </a:rPr>
              <a:t>16) What is June’s mission?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dirty="0">
                <a:ea typeface="宋体" panose="02010600030101010101" pitchFamily="2" charset="-122"/>
              </a:rPr>
              <a:t>17) Why the aunties are frightened when June says she knows nothing about her </a:t>
            </a:r>
            <a:r>
              <a:rPr lang="en-US" altLang="zh-CN" sz="2800">
                <a:ea typeface="宋体" panose="02010600030101010101" pitchFamily="2" charset="-122"/>
              </a:rPr>
              <a:t>mother?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219</Words>
  <Application>Microsoft Macintosh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宋体</vt:lpstr>
      <vt:lpstr>Default Design</vt:lpstr>
      <vt:lpstr>Joy Luck Club</vt:lpstr>
      <vt:lpstr>Joy Luck Club</vt:lpstr>
      <vt:lpstr>Joy Luck Club</vt:lpstr>
      <vt:lpstr>Joy Luck Club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3810 Chinese-American Diasporic Literature</dc:title>
  <dc:creator>user</dc:creator>
  <cp:lastModifiedBy>Jack Leong</cp:lastModifiedBy>
  <cp:revision>10</cp:revision>
  <dcterms:created xsi:type="dcterms:W3CDTF">2012-11-02T20:08:54Z</dcterms:created>
  <dcterms:modified xsi:type="dcterms:W3CDTF">2024-11-06T16:43:30Z</dcterms:modified>
</cp:coreProperties>
</file>